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942E7-895B-31F5-EA36-5F66BF434FA7}" v="236" dt="2021-02-23T19:48:16.562"/>
    <p1510:client id="{CF14266A-68AE-44F6-9755-EB555C82110D}" v="216" dt="2021-02-23T02:59:02.515"/>
    <p1510:client id="{EE22AE9F-A05E-B000-C841-2199A586878C}" v="19" dt="2021-02-23T17:49:35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post.com/entry/everything-you-need-to-know-about-sarahah-the-anonymous_b_599b51eee4b0ac90f2cba943" TargetMode="External"/><Relationship Id="rId7" Type="http://schemas.openxmlformats.org/officeDocument/2006/relationships/hyperlink" Target="http://www.thenewsminute.com/article/sarahah-all-you-need-know-about-app-s-spamming-your-social-media-feed-66645" TargetMode="External"/><Relationship Id="rId2" Type="http://schemas.openxmlformats.org/officeDocument/2006/relationships/hyperlink" Target="http://www.businessinsider.com/sarahah-app-store-bullying-harassment-2017-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ahoo.com/now/sarahah-founder-says-anonymous-messaging-170002503.html#:~:text=On%20its%20face%2C%20this%20new,we%20saw%20very%20diverse%20users.&amp;text=He%20also%20noted%20that%20Sarahah,Apple's%20and%20Google's%20app%20stores" TargetMode="External"/><Relationship Id="rId5" Type="http://schemas.openxmlformats.org/officeDocument/2006/relationships/hyperlink" Target="http://www.independent.co.uk/life-style/gadgets-and-tech/news/sarahah-banned-iphone-android-download-app-store-down-not-working-anonymous-curious-cat-a8228941.html" TargetMode="External"/><Relationship Id="rId4" Type="http://schemas.openxmlformats.org/officeDocument/2006/relationships/hyperlink" Target="http://www.usatoday.com/story/tech/talkingtech/2017/08/09/sarahah-four-things-you-should-know-popular-app/55167900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6817" y="365807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dirty="0">
                <a:cs typeface="Calibri"/>
              </a:rPr>
              <a:t>William Chen</a:t>
            </a:r>
          </a:p>
          <a:p>
            <a:pPr algn="l"/>
            <a:r>
              <a:rPr lang="en-US" b="1" dirty="0">
                <a:cs typeface="Calibri"/>
              </a:rPr>
              <a:t>Joseph Jaconetta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EDF7739-CF94-40C1-97BA-75199C020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39" r="2131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849E9-5D3A-4CA8-BDE5-76614CDFCCB1}"/>
              </a:ext>
            </a:extLst>
          </p:cNvPr>
          <p:cNvSpPr txBox="1"/>
          <p:nvPr/>
        </p:nvSpPr>
        <p:spPr>
          <a:xfrm>
            <a:off x="3717" y="6387791"/>
            <a:ext cx="120061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February 22, 2021										IST300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75597B-A5FB-42E8-A542-94A43EC8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Why are we here?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2034C-42AF-4D5D-ABCA-4A4E5C86A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400" dirty="0">
                <a:cs typeface="Calibri"/>
              </a:rPr>
              <a:t>Inform you about </a:t>
            </a:r>
            <a:r>
              <a:rPr lang="en-US" sz="2400" dirty="0" err="1">
                <a:cs typeface="Calibri"/>
              </a:rPr>
              <a:t>Sarahah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200" b="1" i="1" dirty="0">
                <a:cs typeface="Calibri"/>
              </a:rPr>
              <a:t>“</a:t>
            </a:r>
            <a:r>
              <a:rPr lang="en-US" sz="2600" b="1" i="1" dirty="0"/>
              <a:t>helps you in discovering your strengths and areas for improvement by receiving honest feedback from your employees and your friends in a private manner."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44BF34-8F40-4EAF-9198-6E0946C5E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7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D560B-347C-43E2-AA9F-8FEE2C09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cs typeface="Calibri Light"/>
              </a:rPr>
              <a:t>What makes Sarahah a platform?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677B9-0B4C-4661-B8E2-0F7C0394E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>
                <a:cs typeface="Calibri"/>
              </a:rPr>
              <a:t>Sarahah users</a:t>
            </a:r>
          </a:p>
          <a:p>
            <a:pPr algn="ctr"/>
            <a:r>
              <a:rPr lang="en-US" sz="2000">
                <a:cs typeface="Calibri"/>
              </a:rPr>
              <a:t>Honest and constructive feedback</a:t>
            </a:r>
          </a:p>
          <a:p>
            <a:pPr algn="ctr"/>
            <a:endParaRPr lang="en-US" sz="20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CA4189-46E3-4B78-9BF7-EF6F287C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2711784"/>
            <a:ext cx="10515595" cy="32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2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011A-23B6-47D4-B248-268F84260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What made it popular?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2C024-CCE9-4C35-90BD-7E6F02B9E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754903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Anonymity</a:t>
            </a:r>
          </a:p>
          <a:p>
            <a:r>
              <a:rPr lang="en-US" sz="2400" dirty="0">
                <a:cs typeface="Calibri"/>
              </a:rPr>
              <a:t>Snapchat, Facebook, Instagram</a:t>
            </a:r>
          </a:p>
          <a:p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Launched on US app store on June 13, 2017</a:t>
            </a:r>
          </a:p>
          <a:p>
            <a:pPr marL="0" indent="0">
              <a:buNone/>
            </a:pPr>
            <a:r>
              <a:rPr lang="en-US" sz="2000" b="1" dirty="0">
                <a:cs typeface="Calibri"/>
              </a:rPr>
              <a:t>By July 17</a:t>
            </a:r>
            <a:r>
              <a:rPr lang="en-US" sz="2000" b="1" baseline="30000" dirty="0">
                <a:cs typeface="Calibri"/>
              </a:rPr>
              <a:t>th</a:t>
            </a:r>
            <a:r>
              <a:rPr lang="en-US" sz="2000" b="1" dirty="0">
                <a:cs typeface="Calibri"/>
              </a:rPr>
              <a:t>, </a:t>
            </a:r>
            <a:r>
              <a:rPr lang="en-US" sz="2000" b="1" dirty="0" err="1">
                <a:cs typeface="Calibri"/>
              </a:rPr>
              <a:t>Sarahah</a:t>
            </a:r>
            <a:r>
              <a:rPr lang="en-US" sz="2000" b="1" dirty="0">
                <a:cs typeface="Calibri"/>
              </a:rPr>
              <a:t> became the app store’s most downloaded app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2AF83079-486D-4550-9545-B1E51D322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33" r="1" b="19565"/>
          <a:stretch/>
        </p:blipFill>
        <p:spPr>
          <a:xfrm>
            <a:off x="7187611" y="645636"/>
            <a:ext cx="4622052" cy="2648555"/>
          </a:xfrm>
          <a:prstGeom prst="rect">
            <a:avLst/>
          </a:prstGeom>
        </p:spPr>
      </p:pic>
      <p:pic>
        <p:nvPicPr>
          <p:cNvPr id="4" name="Picture 4" descr="A picture containing person, computer, computer&#10;&#10;Description automatically generated">
            <a:extLst>
              <a:ext uri="{FF2B5EF4-FFF2-40B4-BE49-F238E27FC236}">
                <a16:creationId xmlns:a16="http://schemas.microsoft.com/office/drawing/2014/main" id="{8D85BC03-B685-4C66-B1BF-CC8C855F0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5" r="-4" b="-4"/>
          <a:stretch/>
        </p:blipFill>
        <p:spPr>
          <a:xfrm>
            <a:off x="7187612" y="3685235"/>
            <a:ext cx="4622052" cy="26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02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8B45D-54E5-40CF-AFD8-88DC3323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77" y="582629"/>
            <a:ext cx="4183784" cy="1645920"/>
          </a:xfrm>
        </p:spPr>
        <p:txBody>
          <a:bodyPr>
            <a:normAutofit/>
          </a:bodyPr>
          <a:lstStyle/>
          <a:p>
            <a:r>
              <a:rPr lang="en-US" sz="3200" dirty="0">
                <a:cs typeface="Calibri Light"/>
              </a:rPr>
              <a:t>The Downfall - Why did it lose engagement?</a:t>
            </a:r>
            <a:endParaRPr lang="en-US" sz="3200" dirty="0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2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B901-50A6-4D02-9E74-1BB7F096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981" y="8085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Cyberbullying</a:t>
            </a:r>
          </a:p>
          <a:p>
            <a:r>
              <a:rPr lang="en-US" sz="2000" dirty="0">
                <a:cs typeface="Calibri"/>
              </a:rPr>
              <a:t>Security problems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418BA7-B70D-459F-A255-2438B3E13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6" b="-3"/>
          <a:stretch/>
        </p:blipFill>
        <p:spPr>
          <a:xfrm>
            <a:off x="950901" y="2729397"/>
            <a:ext cx="4695272" cy="3483864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14E576CD-6E7C-4BD7-88EF-D46AFDFC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090558"/>
            <a:ext cx="5523082" cy="2761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528614-F471-45A0-BEDB-B1B5B6A429B3}"/>
              </a:ext>
            </a:extLst>
          </p:cNvPr>
          <p:cNvSpPr txBox="1"/>
          <p:nvPr/>
        </p:nvSpPr>
        <p:spPr>
          <a:xfrm>
            <a:off x="7883912" y="943924"/>
            <a:ext cx="3516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“What did you think was </a:t>
            </a:r>
            <a:r>
              <a:rPr lang="en-US" b="1" i="1" dirty="0" err="1"/>
              <a:t>gonna</a:t>
            </a:r>
            <a:r>
              <a:rPr lang="en-US" b="1" i="1" dirty="0"/>
              <a:t> happen if you let people text other people anonymously?”</a:t>
            </a:r>
          </a:p>
          <a:p>
            <a:pPr algn="ctr"/>
            <a:r>
              <a:rPr lang="en-US" b="1" i="1" dirty="0"/>
              <a:t>-App Store Critic</a:t>
            </a:r>
          </a:p>
        </p:txBody>
      </p:sp>
    </p:spTree>
    <p:extLst>
      <p:ext uri="{BB962C8B-B14F-4D97-AF65-F5344CB8AC3E}">
        <p14:creationId xmlns:p14="http://schemas.microsoft.com/office/powerpoint/2010/main" val="56855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2B0DC-295B-470C-BE61-61957E7F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What was its business model?</a:t>
            </a:r>
            <a:endParaRPr lang="en-US" sz="4000">
              <a:solidFill>
                <a:srgbClr val="FE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3F28-3CBB-4E0D-96DD-E1E06D6F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Word of mouth</a:t>
            </a:r>
          </a:p>
          <a:p>
            <a:r>
              <a:rPr lang="en-US" sz="2400" dirty="0">
                <a:cs typeface="Calibri"/>
              </a:rPr>
              <a:t>Social media</a:t>
            </a:r>
          </a:p>
          <a:p>
            <a:r>
              <a:rPr lang="en-US" sz="2400" dirty="0">
                <a:cs typeface="Calibri"/>
              </a:rPr>
              <a:t>Advertisements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423A6721-73DD-4113-92B1-8228FB1D8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706" y="1151316"/>
            <a:ext cx="3343407" cy="1671703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E6AFE9BC-4561-43A4-BD2E-F75DDBFF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706" y="3624870"/>
            <a:ext cx="3340358" cy="25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4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B5384A-02D1-4B93-AE15-4486FD1FF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Conclusion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6B19-3AEE-4EEF-8220-9886FA474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>
                <a:cs typeface="Calibri"/>
              </a:rPr>
              <a:t>Sarahah</a:t>
            </a:r>
            <a:r>
              <a:rPr lang="en-US" sz="2400" dirty="0">
                <a:cs typeface="Calibri"/>
              </a:rPr>
              <a:t> disappeared, made another platform called </a:t>
            </a:r>
            <a:r>
              <a:rPr lang="en-US" sz="2400" dirty="0" err="1">
                <a:cs typeface="Calibri"/>
              </a:rPr>
              <a:t>Enoff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Anonymous platforms are likely to fail</a:t>
            </a:r>
          </a:p>
          <a:p>
            <a:pPr marL="0" indent="0" algn="ctr">
              <a:buNone/>
            </a:pPr>
            <a:endParaRPr lang="en-US" sz="2400" dirty="0">
              <a:cs typeface="Calibri"/>
            </a:endParaRPr>
          </a:p>
          <a:p>
            <a:pPr marL="0" indent="0" algn="ctr">
              <a:buNone/>
            </a:pPr>
            <a:r>
              <a:rPr lang="en-US" sz="2400" b="1" dirty="0">
                <a:cs typeface="Calibri"/>
              </a:rPr>
              <a:t>Any Questions?</a:t>
            </a:r>
          </a:p>
          <a:p>
            <a:endParaRPr lang="en-US" sz="2400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4CD8DF1-27CA-48F2-AAC2-1775D08CE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5" r="13925" b="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2FCA-F3B2-4100-9697-FA90C972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7BE7-60E5-4DD4-A614-C9443CBE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35" y="1472504"/>
            <a:ext cx="11286891" cy="5113337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dirty="0" err="1">
                <a:ea typeface="+mn-lt"/>
                <a:cs typeface="+mn-lt"/>
              </a:rPr>
              <a:t>Chittuluru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Sabareesh</a:t>
            </a:r>
            <a:r>
              <a:rPr lang="en-US" dirty="0">
                <a:ea typeface="+mn-lt"/>
                <a:cs typeface="+mn-lt"/>
              </a:rPr>
              <a:t>. “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 - Time to Change Its Business Model?” </a:t>
            </a:r>
            <a:r>
              <a:rPr lang="en-US" i="1" dirty="0">
                <a:ea typeface="+mn-lt"/>
                <a:cs typeface="+mn-lt"/>
              </a:rPr>
              <a:t>Medium</a:t>
            </a:r>
            <a:r>
              <a:rPr lang="en-US" dirty="0">
                <a:ea typeface="+mn-lt"/>
                <a:cs typeface="+mn-lt"/>
              </a:rPr>
              <a:t>, Medium, 14 Oct. 2017, medium.com/@sabareesh25/sarahah-time-to-change-its-business-model-8404de9f7fb8. 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“Controversial Messaging App 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 Returns to Google Play a Year after Being Banned.” </a:t>
            </a:r>
            <a:r>
              <a:rPr lang="en-US" i="1" dirty="0">
                <a:ea typeface="+mn-lt"/>
                <a:cs typeface="+mn-lt"/>
              </a:rPr>
              <a:t>Mobile Marketing Magazine</a:t>
            </a:r>
            <a:r>
              <a:rPr lang="en-US" dirty="0">
                <a:ea typeface="+mn-lt"/>
                <a:cs typeface="+mn-lt"/>
              </a:rPr>
              <a:t>, mobilemarketingmagazine.com/controversial-messaging-app-sarahah-returns-to-google-play-a-year-after-being-banned#:~:text=Sarahah%20describes%20itself%20as%20%E2%80%9Ca,suggesting%20she%20should%20kill%20herself. 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Grauer</a:t>
            </a:r>
            <a:r>
              <a:rPr lang="en-US" dirty="0">
                <a:ea typeface="+mn-lt"/>
                <a:cs typeface="+mn-lt"/>
              </a:rPr>
              <a:t>, Yael. “Hit App 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 Quietly Uploads Your Address Book.” </a:t>
            </a:r>
            <a:r>
              <a:rPr lang="en-US" i="1" dirty="0">
                <a:ea typeface="+mn-lt"/>
                <a:cs typeface="+mn-lt"/>
              </a:rPr>
              <a:t>The Intercept</a:t>
            </a:r>
            <a:r>
              <a:rPr lang="en-US" dirty="0">
                <a:ea typeface="+mn-lt"/>
                <a:cs typeface="+mn-lt"/>
              </a:rPr>
              <a:t>, 27 Aug. 2017, theintercept.com/2017/08/27/hit-app-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-quietly-uploads-your-address-book/. 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Hartmans</a:t>
            </a:r>
            <a:r>
              <a:rPr lang="en-US" dirty="0">
                <a:ea typeface="+mn-lt"/>
                <a:cs typeface="+mn-lt"/>
              </a:rPr>
              <a:t>, Avery. “The Top Free App in the App Store Right Now Is Being Called 'a Breeding Ground for Hate'.” </a:t>
            </a:r>
            <a:r>
              <a:rPr lang="en-US" i="1" dirty="0">
                <a:ea typeface="+mn-lt"/>
                <a:cs typeface="+mn-lt"/>
              </a:rPr>
              <a:t>Business Insider</a:t>
            </a:r>
            <a:r>
              <a:rPr lang="en-US" dirty="0">
                <a:ea typeface="+mn-lt"/>
                <a:cs typeface="+mn-lt"/>
              </a:rPr>
              <a:t>, Business Insider, 18 July 2017, </a:t>
            </a:r>
            <a:r>
              <a:rPr lang="en-US" dirty="0">
                <a:ea typeface="+mn-lt"/>
                <a:cs typeface="+mn-lt"/>
                <a:hlinkClick r:id="rId2"/>
              </a:rPr>
              <a:t>www.businessinsider.com/sarahah-app-store-bullying-harassment-2017-7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r>
              <a:rPr lang="en-US" dirty="0" err="1">
                <a:ea typeface="+mn-lt"/>
                <a:cs typeface="+mn-lt"/>
              </a:rPr>
              <a:t>Lunden</a:t>
            </a:r>
            <a:r>
              <a:rPr lang="en-US" dirty="0">
                <a:ea typeface="+mn-lt"/>
                <a:cs typeface="+mn-lt"/>
              </a:rPr>
              <a:t>, Ingrid. “After Bans from Apple and Google, 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 Debuts </a:t>
            </a:r>
            <a:r>
              <a:rPr lang="en-US" dirty="0" err="1">
                <a:ea typeface="+mn-lt"/>
                <a:cs typeface="+mn-lt"/>
              </a:rPr>
              <a:t>Enoff</a:t>
            </a:r>
            <a:r>
              <a:rPr lang="en-US" dirty="0">
                <a:ea typeface="+mn-lt"/>
                <a:cs typeface="+mn-lt"/>
              </a:rPr>
              <a:t>, an IOS App for Anonymous Feedback at Work.” </a:t>
            </a:r>
            <a:r>
              <a:rPr lang="en-US" i="1" dirty="0">
                <a:ea typeface="+mn-lt"/>
                <a:cs typeface="+mn-lt"/>
              </a:rPr>
              <a:t>TechCrunch</a:t>
            </a:r>
            <a:r>
              <a:rPr lang="en-US" dirty="0">
                <a:ea typeface="+mn-lt"/>
                <a:cs typeface="+mn-lt"/>
              </a:rPr>
              <a:t>, TechCrunch, 31 Jan. 2019, techcrunch.com/2019/01/31/after-bans-from-apple-and-google-sarahah-debuts-enoff-for-anonymous-feedback-at-work/.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Media, Common Sense. “What Parents Need To Know About 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, The Anonymous Messaging App Sweeping The Globe.” </a:t>
            </a:r>
            <a:r>
              <a:rPr lang="en-US" i="1" dirty="0">
                <a:ea typeface="+mn-lt"/>
                <a:cs typeface="+mn-lt"/>
              </a:rPr>
              <a:t>HuffPost</a:t>
            </a:r>
            <a:r>
              <a:rPr lang="en-US" dirty="0">
                <a:ea typeface="+mn-lt"/>
                <a:cs typeface="+mn-lt"/>
              </a:rPr>
              <a:t>, HuffPost, 22 Aug. 2017, </a:t>
            </a:r>
            <a:r>
              <a:rPr lang="en-US" dirty="0">
                <a:ea typeface="+mn-lt"/>
                <a:cs typeface="+mn-lt"/>
                <a:hlinkClick r:id="rId3"/>
              </a:rPr>
              <a:t>www.huffpost.com/entry/everything-you-need-to-know-about-sarahah-the-anonymous_b_599b51eee4b0ac90f2cba943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Molina, Brett. “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: Four Things You Should Know about Popular App.” </a:t>
            </a:r>
            <a:r>
              <a:rPr lang="en-US" i="1" dirty="0">
                <a:ea typeface="+mn-lt"/>
                <a:cs typeface="+mn-lt"/>
              </a:rPr>
              <a:t>USA Today</a:t>
            </a:r>
            <a:r>
              <a:rPr lang="en-US" dirty="0">
                <a:ea typeface="+mn-lt"/>
                <a:cs typeface="+mn-lt"/>
              </a:rPr>
              <a:t>, Gannett Satellite Information Network, 9 Aug. 2017, </a:t>
            </a:r>
            <a:r>
              <a:rPr lang="en-US" dirty="0">
                <a:ea typeface="+mn-lt"/>
                <a:cs typeface="+mn-lt"/>
                <a:hlinkClick r:id="rId4"/>
              </a:rPr>
              <a:t>www.usatoday.com/story/tech/talkingtech/2017/08/09/sarahah-four-things-you-should-know-popular-app/551679001/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“One of the World's Most Controversial Apps Has Finally Been Banned.” </a:t>
            </a:r>
            <a:r>
              <a:rPr lang="en-US" i="1" dirty="0">
                <a:ea typeface="+mn-lt"/>
                <a:cs typeface="+mn-lt"/>
              </a:rPr>
              <a:t>The Independent</a:t>
            </a:r>
            <a:r>
              <a:rPr lang="en-US" dirty="0">
                <a:ea typeface="+mn-lt"/>
                <a:cs typeface="+mn-lt"/>
              </a:rPr>
              <a:t>, Independent Digital News and Media, 26 Feb. 2018, </a:t>
            </a:r>
            <a:r>
              <a:rPr lang="en-US" dirty="0">
                <a:ea typeface="+mn-lt"/>
                <a:cs typeface="+mn-lt"/>
                <a:hlinkClick r:id="rId5"/>
              </a:rPr>
              <a:t>www.independent.co.uk/life-style/gadgets-and-tech/news/sarahah-banned-iphone-android-download-app-store-down-not-working-anonymous-curious-cat-a8228941.html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“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 Founder Says New Anonymous Messaging App Won't Devolve Into Toxicity.” </a:t>
            </a:r>
            <a:r>
              <a:rPr lang="en-US" i="1" dirty="0">
                <a:ea typeface="+mn-lt"/>
                <a:cs typeface="+mn-lt"/>
              </a:rPr>
              <a:t>Yahoo!</a:t>
            </a:r>
            <a:r>
              <a:rPr lang="en-US" dirty="0">
                <a:ea typeface="+mn-lt"/>
                <a:cs typeface="+mn-lt"/>
              </a:rPr>
              <a:t>, Yahoo!, </a:t>
            </a:r>
            <a:r>
              <a:rPr lang="en-US" dirty="0">
                <a:ea typeface="+mn-lt"/>
                <a:cs typeface="+mn-lt"/>
                <a:hlinkClick r:id="rId6"/>
              </a:rPr>
              <a:t>www.yahoo.com/now/sarahah-founder-says-anonymous-messaging-170002503.html#:~:text=On%20its%20face%2C%20this%20new,we%20saw%20very%20diverse%20users.&amp;text=He%20also%20noted%20that%20Sarahah,Apple's%20and%20Google's%20app%20stores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“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.” </a:t>
            </a:r>
            <a:r>
              <a:rPr lang="en-US" i="1" dirty="0">
                <a:ea typeface="+mn-lt"/>
                <a:cs typeface="+mn-lt"/>
              </a:rPr>
              <a:t>Wikipedia</a:t>
            </a:r>
            <a:r>
              <a:rPr lang="en-US" dirty="0">
                <a:ea typeface="+mn-lt"/>
                <a:cs typeface="+mn-lt"/>
              </a:rPr>
              <a:t>, Wikimedia Foundation, 7 Jan. 2021, en.wikipedia.org/wiki/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.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“</a:t>
            </a:r>
            <a:r>
              <a:rPr lang="en-US" dirty="0" err="1">
                <a:ea typeface="+mn-lt"/>
                <a:cs typeface="+mn-lt"/>
              </a:rPr>
              <a:t>Sarahah</a:t>
            </a:r>
            <a:r>
              <a:rPr lang="en-US" dirty="0">
                <a:ea typeface="+mn-lt"/>
                <a:cs typeface="+mn-lt"/>
              </a:rPr>
              <a:t>: All You Need to Know about the App That's Spamming Your Social Media Feed.” </a:t>
            </a:r>
            <a:r>
              <a:rPr lang="en-US" i="1" dirty="0">
                <a:ea typeface="+mn-lt"/>
                <a:cs typeface="+mn-lt"/>
              </a:rPr>
              <a:t>The News Minute</a:t>
            </a:r>
            <a:r>
              <a:rPr lang="en-US" dirty="0">
                <a:ea typeface="+mn-lt"/>
                <a:cs typeface="+mn-lt"/>
              </a:rPr>
              <a:t>, 11 Aug. 2017, </a:t>
            </a:r>
            <a:r>
              <a:rPr lang="en-US" dirty="0">
                <a:ea typeface="+mn-lt"/>
                <a:cs typeface="+mn-lt"/>
                <a:hlinkClick r:id="rId7"/>
              </a:rPr>
              <a:t>www.thenewsminute.com/article/sarahah-all-you-need-know-about-app-s-spamming-your-social-media-feed-66645</a:t>
            </a:r>
            <a:r>
              <a:rPr lang="en-US" dirty="0"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133144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629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Why are we here?</vt:lpstr>
      <vt:lpstr>What makes Sarahah a platform?</vt:lpstr>
      <vt:lpstr>What made it popular?</vt:lpstr>
      <vt:lpstr>The Downfall - Why did it lose engagement?</vt:lpstr>
      <vt:lpstr>What was its business model?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Chen</dc:creator>
  <cp:lastModifiedBy>Joe Jac</cp:lastModifiedBy>
  <cp:revision>116</cp:revision>
  <dcterms:created xsi:type="dcterms:W3CDTF">2021-02-22T22:36:36Z</dcterms:created>
  <dcterms:modified xsi:type="dcterms:W3CDTF">2021-02-24T01:01:34Z</dcterms:modified>
</cp:coreProperties>
</file>